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4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5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8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9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4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2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7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6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4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4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6858" y="799880"/>
            <a:ext cx="10972800" cy="5537125"/>
          </a:xfrm>
          <a:prstGeom prst="round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1446" y="112906"/>
            <a:ext cx="10058400" cy="111573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COPING STRATEGIES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DURING COVID-19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98" t="9395" r="34778" b="25018"/>
          <a:stretch/>
        </p:blipFill>
        <p:spPr>
          <a:xfrm>
            <a:off x="1034282" y="1467396"/>
            <a:ext cx="1493407" cy="15465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8670" y="3235436"/>
            <a:ext cx="239731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Staying at home during Covid-19 can increase anxiety, but it’s important to make good food choices </a:t>
            </a:r>
          </a:p>
          <a:p>
            <a:pPr lvl="0" algn="ctr">
              <a:defRPr/>
            </a:pP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katawā isi-mīciso</a:t>
            </a:r>
          </a:p>
          <a:p>
            <a:pPr lvl="0" algn="ctr"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(eat </a:t>
            </a:r>
            <a:r>
              <a:rPr lang="en-US" sz="17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right)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7" t="17853" r="32135" b="9608"/>
          <a:stretch/>
        </p:blipFill>
        <p:spPr>
          <a:xfrm>
            <a:off x="3211211" y="1524860"/>
            <a:ext cx="1722254" cy="16374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21389" y="3239820"/>
            <a:ext cx="227539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āsowithīta </a:t>
            </a:r>
            <a:r>
              <a:rPr lang="en-US" sz="17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(beware)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that alcohol can reduce your body’s ability to fight COVID-19.You can use a calendar to monitor your drinking level or try an app like ‘Try Dry’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0" r="9867" b="12364"/>
          <a:stretch/>
        </p:blipFill>
        <p:spPr>
          <a:xfrm>
            <a:off x="5620487" y="1480930"/>
            <a:ext cx="1388327" cy="153305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45871" y="3235436"/>
            <a:ext cx="223963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 on YouTube to find a fun </a:t>
            </a:r>
            <a:r>
              <a:rPr lang="en-US" sz="17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to </a:t>
            </a: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sesāwe </a:t>
            </a:r>
            <a:r>
              <a:rPr lang="en-US" sz="17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(exercise)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 </a:t>
            </a: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kiskinawahamāso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(learn) a new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skill.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study Cree or Dene online.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9" t="2481" r="28191" b="18294"/>
          <a:stretch/>
        </p:blipFill>
        <p:spPr>
          <a:xfrm>
            <a:off x="8044456" y="1491559"/>
            <a:ext cx="873684" cy="170401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43666" y="3253105"/>
            <a:ext cx="20631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you are feeling healthy, you can go outside for walks, </a:t>
            </a: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pimipātā</a:t>
            </a:r>
            <a:r>
              <a:rPr lang="en-US" sz="17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run) and bike rides. Enjoy the change</a:t>
            </a:r>
            <a:r>
              <a:rPr kumimoji="0" lang="en-US" sz="1700" b="0" i="0" u="none" strike="noStrike" kern="1200" cap="none" spc="0" normalizeH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season!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3" r="9276" b="15194"/>
          <a:stretch/>
        </p:blipFill>
        <p:spPr>
          <a:xfrm>
            <a:off x="9782105" y="1503227"/>
            <a:ext cx="1536468" cy="157979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21304" y="3253105"/>
            <a:ext cx="2058069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We are going through this pandemic </a:t>
            </a: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māmawi</a:t>
            </a:r>
            <a:r>
              <a:rPr lang="en-US" sz="17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(together)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reaching out to family and friends is important to support each other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4830" y="5451920"/>
            <a:ext cx="10355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Are you feeling anxious and are experiencing panic attacks during COVID-19? Call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811 (open 24 hours) or make an appointment with your local clinic.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75357" y="5356500"/>
            <a:ext cx="10954554" cy="0"/>
          </a:xfrm>
          <a:prstGeom prst="line">
            <a:avLst/>
          </a:prstGeom>
          <a:ln w="38100" cap="rnd" cmpd="sng" algn="ctr">
            <a:solidFill>
              <a:srgbClr val="27579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39658" y="1554822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51824" y="1543791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02889" y="1558133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544052" y="1560654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65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26858" y="799880"/>
            <a:ext cx="10972800" cy="5537125"/>
          </a:xfrm>
          <a:prstGeom prst="round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0715" y="318294"/>
            <a:ext cx="10058400" cy="11157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MANAGING ALCOHOL WITHDRAWAL                                                                                                         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DURING </a:t>
            </a:r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3" t="16162" r="63377" b="27811"/>
          <a:stretch/>
        </p:blipFill>
        <p:spPr>
          <a:xfrm>
            <a:off x="9990189" y="1515604"/>
            <a:ext cx="1180243" cy="18597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9" t="19086" r="9697" b="20731"/>
          <a:stretch/>
        </p:blipFill>
        <p:spPr>
          <a:xfrm>
            <a:off x="7477162" y="1986166"/>
            <a:ext cx="2094199" cy="8958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3" t="22095" r="11651" b="32317"/>
          <a:stretch/>
        </p:blipFill>
        <p:spPr>
          <a:xfrm>
            <a:off x="2981254" y="1799674"/>
            <a:ext cx="2148936" cy="12688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11"/>
          <a:stretch/>
        </p:blipFill>
        <p:spPr>
          <a:xfrm>
            <a:off x="5409197" y="1482254"/>
            <a:ext cx="2038871" cy="17531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1" r="7215" b="21880"/>
          <a:stretch/>
        </p:blipFill>
        <p:spPr>
          <a:xfrm>
            <a:off x="658123" y="1421768"/>
            <a:ext cx="1850065" cy="16861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8671" y="3235436"/>
            <a:ext cx="227852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kīspin mistahi kimīnikwān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 you drink) heavily, drinking less or not at all may make you feel sick and could possibly lead to serious health problems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1388" y="3239820"/>
            <a:ext cx="251423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you have a fast or irregular heartbeat, you start to vomit or have diarrhea, have sweats, chills or start to shake you need to 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sīwipitamaw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maskīkiy-itiniw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(call a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doctor) or 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811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5871" y="3235436"/>
            <a:ext cx="223963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you start to see or hear things that are not there, you need to call 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911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These symptoms are dangerous, possibly life threatening, and you need to get help 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semāk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(immediately)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77162" y="3253105"/>
            <a:ext cx="2063138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papiyātak nakī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(slowly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reduce) the amount of alcohol you drink over time with guidance from a doctor or wellness worker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0715" y="5537294"/>
            <a:ext cx="10355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It’s important to recognize the signs of alcohol withdrawal in yourself or others.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you want to cut back or quit, call your local clinic.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here are supports to help you do this safely.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21304" y="3253105"/>
            <a:ext cx="205806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When looking to cut back or quit drinking, there are medications that can 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kawīcihikon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(help you)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with cravings. Call your doctor to discuss these options 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706876" y="5431169"/>
            <a:ext cx="10806078" cy="21793"/>
          </a:xfrm>
          <a:prstGeom prst="line">
            <a:avLst/>
          </a:prstGeom>
          <a:ln w="38100" cap="rnd" cmpd="sng" algn="ctr">
            <a:solidFill>
              <a:srgbClr val="27579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37878" y="1568692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65821" y="1579886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30705" y="1609890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578308" y="1609890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98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6857" y="799881"/>
            <a:ext cx="11069511" cy="5497552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4423" y="395514"/>
            <a:ext cx="10058400" cy="111573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DANGER OF PARTYING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DURING </a:t>
            </a:r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92" r="27479" b="22319"/>
          <a:stretch/>
        </p:blipFill>
        <p:spPr>
          <a:xfrm>
            <a:off x="865796" y="1585649"/>
            <a:ext cx="1484432" cy="14534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9" t="2521" r="5631" b="13738"/>
          <a:stretch/>
        </p:blipFill>
        <p:spPr>
          <a:xfrm>
            <a:off x="5049382" y="1741571"/>
            <a:ext cx="1217671" cy="11731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4" t="12167" r="15099" b="24236"/>
          <a:stretch/>
        </p:blipFill>
        <p:spPr>
          <a:xfrm>
            <a:off x="7187509" y="1635733"/>
            <a:ext cx="1315944" cy="124601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70406" y="3173786"/>
            <a:ext cx="173332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koskwātapi kikiwāk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(stay home) and avoid </a:t>
            </a:r>
          </a:p>
          <a:p>
            <a:pPr algn="ctr"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visiting loved </a:t>
            </a:r>
            <a:r>
              <a:rPr lang="en-US" sz="1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ones. If you’ve been drinking, do not drive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3807" y="5204349"/>
            <a:ext cx="103556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If you see someone hosting a party or large gathering and want to report it, </a:t>
            </a:r>
            <a:r>
              <a:rPr lang="en-US" sz="2400" noProof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the RCMP non-emergency line at 310-7267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2989" y="3170862"/>
            <a:ext cx="16323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oskipimātisak (young people)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healthy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itiniwak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(people) are not immune!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40901" y="3161126"/>
            <a:ext cx="184341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Partying puts you and others at risk.</a:t>
            </a:r>
          </a:p>
          <a:p>
            <a:pPr algn="ctr">
              <a:defRPr/>
            </a:pPr>
            <a:r>
              <a:rPr lang="en-US" sz="1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cups/bottles or cigarettes/vapes kostātikwan (is dangerous)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62535" y="3170862"/>
            <a:ext cx="186363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Keep in touch with</a:t>
            </a:r>
          </a:p>
          <a:p>
            <a:pPr lvl="0" algn="ctr"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kiwahkōmākanak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(family) and friends over the phone or online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758572" y="5172717"/>
            <a:ext cx="10806078" cy="21793"/>
          </a:xfrm>
          <a:prstGeom prst="line">
            <a:avLst/>
          </a:prstGeom>
          <a:ln w="38100" cap="rnd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521880" y="1668826"/>
            <a:ext cx="4342" cy="2871369"/>
          </a:xfrm>
          <a:prstGeom prst="line">
            <a:avLst/>
          </a:prstGeom>
          <a:ln w="25400" cap="rnd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11874" y="1675954"/>
            <a:ext cx="38451" cy="2870291"/>
          </a:xfrm>
          <a:prstGeom prst="line">
            <a:avLst/>
          </a:prstGeom>
          <a:ln w="25400" cap="rnd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96652" y="1668826"/>
            <a:ext cx="5870" cy="2871369"/>
          </a:xfrm>
          <a:prstGeom prst="line">
            <a:avLst/>
          </a:prstGeom>
          <a:ln w="25400" cap="rnd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7" r="19670" b="18604"/>
          <a:stretch/>
        </p:blipFill>
        <p:spPr>
          <a:xfrm>
            <a:off x="2715363" y="1668826"/>
            <a:ext cx="1633285" cy="1212922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9014863" y="1708625"/>
            <a:ext cx="5870" cy="2871369"/>
          </a:xfrm>
          <a:prstGeom prst="line">
            <a:avLst/>
          </a:prstGeom>
          <a:ln w="25400" cap="rnd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5" t="22054" r="46307" b="34848"/>
          <a:stretch/>
        </p:blipFill>
        <p:spPr>
          <a:xfrm>
            <a:off x="9565828" y="1671297"/>
            <a:ext cx="1849156" cy="134867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9245056" y="3160191"/>
            <a:ext cx="1909983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minīkwewin (alcohol)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affects your immune system by reducing its ability to defend against infections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42363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3184</TotalTime>
  <Words>490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Government of Saskatchewan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Yashim, Rebecca CP-JU</dc:creator>
  <cp:lastModifiedBy>Marlene Dray</cp:lastModifiedBy>
  <cp:revision>16</cp:revision>
  <dcterms:created xsi:type="dcterms:W3CDTF">2020-04-27T20:37:40Z</dcterms:created>
  <dcterms:modified xsi:type="dcterms:W3CDTF">2020-08-05T18:15:10Z</dcterms:modified>
</cp:coreProperties>
</file>