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58" d="100"/>
          <a:sy n="58" d="100"/>
        </p:scale>
        <p:origin x="8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B708-1075-4A2C-B22E-A650CC42C9DF}" type="datetimeFigureOut">
              <a:rPr lang="en-US" smtClean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316F-5FA6-41C0-B83E-E3AB14CDDB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743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B708-1075-4A2C-B22E-A650CC42C9DF}" type="datetimeFigureOut">
              <a:rPr lang="en-US" smtClean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316F-5FA6-41C0-B83E-E3AB14CDDB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45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B708-1075-4A2C-B22E-A650CC42C9DF}" type="datetimeFigureOut">
              <a:rPr lang="en-US" smtClean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316F-5FA6-41C0-B83E-E3AB14CDDB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38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B708-1075-4A2C-B22E-A650CC42C9DF}" type="datetimeFigureOut">
              <a:rPr lang="en-US" smtClean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316F-5FA6-41C0-B83E-E3AB14CDDB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09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B708-1075-4A2C-B22E-A650CC42C9DF}" type="datetimeFigureOut">
              <a:rPr lang="en-US" smtClean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316F-5FA6-41C0-B83E-E3AB14CDDB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20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B708-1075-4A2C-B22E-A650CC42C9DF}" type="datetimeFigureOut">
              <a:rPr lang="en-US" smtClean="0"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316F-5FA6-41C0-B83E-E3AB14CDDB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247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B708-1075-4A2C-B22E-A650CC42C9DF}" type="datetimeFigureOut">
              <a:rPr lang="en-US" smtClean="0"/>
              <a:t>8/5/2020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316F-5FA6-41C0-B83E-E3AB14CDDB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426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B708-1075-4A2C-B22E-A650CC42C9DF}" type="datetimeFigureOut">
              <a:rPr lang="en-US" smtClean="0"/>
              <a:t>8/5/2020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316F-5FA6-41C0-B83E-E3AB14CDDB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170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B708-1075-4A2C-B22E-A650CC42C9DF}" type="datetimeFigureOut">
              <a:rPr lang="en-US" smtClean="0"/>
              <a:t>8/5/2020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316F-5FA6-41C0-B83E-E3AB14CDDB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968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B708-1075-4A2C-B22E-A650CC42C9DF}" type="datetimeFigureOut">
              <a:rPr lang="en-US" smtClean="0"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316F-5FA6-41C0-B83E-E3AB14CDDB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644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B708-1075-4A2C-B22E-A650CC42C9DF}" type="datetimeFigureOut">
              <a:rPr lang="en-US" smtClean="0"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316F-5FA6-41C0-B83E-E3AB14CDDB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2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0B708-1075-4A2C-B22E-A650CC42C9DF}" type="datetimeFigureOut">
              <a:rPr lang="en-US" smtClean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2316F-5FA6-41C0-B83E-E3AB14CDDB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947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26858" y="799880"/>
            <a:ext cx="10972800" cy="5537125"/>
          </a:xfrm>
          <a:prstGeom prst="round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80715" y="318294"/>
            <a:ext cx="10058400" cy="111573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COPING STRATEGIES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DURING </a:t>
            </a:r>
            <a:r>
              <a:rPr lang="en-US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COVID-19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98" t="9395" r="34778" b="25018"/>
          <a:stretch/>
        </p:blipFill>
        <p:spPr>
          <a:xfrm>
            <a:off x="1034282" y="1467396"/>
            <a:ext cx="1493407" cy="15465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8670" y="3235436"/>
            <a:ext cx="239731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Staying at home during Covid-19 can increase anxiety, but it’s important to make good food choices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47" t="17853" r="32135" b="9608"/>
          <a:stretch/>
        </p:blipFill>
        <p:spPr>
          <a:xfrm>
            <a:off x="3211211" y="1524860"/>
            <a:ext cx="1722254" cy="163741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21389" y="3239820"/>
            <a:ext cx="227539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Beware that alcohol can reduce your body’s ability to fight COVID-19.You can use a calendar to monitor your drinking level or try an app like ‘Try Dry’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70" r="9867" b="12364"/>
          <a:stretch/>
        </p:blipFill>
        <p:spPr>
          <a:xfrm>
            <a:off x="5620487" y="1480930"/>
            <a:ext cx="1388327" cy="153305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245871" y="3235436"/>
            <a:ext cx="22396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Go on YouTube to find fun exercises or learn a new 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skill.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study Cree or Dene online.</a:t>
            </a:r>
            <a:endParaRPr kumimoji="0" lang="en-US" sz="17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89" t="2481" r="28191" b="18294"/>
          <a:stretch/>
        </p:blipFill>
        <p:spPr>
          <a:xfrm>
            <a:off x="8044456" y="1491559"/>
            <a:ext cx="873684" cy="170401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477162" y="3253105"/>
            <a:ext cx="206313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If you are feeling healthy, you can go outside for walks, runs and bike rides. Enjoy the change</a:t>
            </a:r>
            <a:r>
              <a:rPr kumimoji="0" lang="en-US" sz="1700" b="0" i="0" u="none" strike="noStrike" kern="1200" cap="none" spc="0" normalizeH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of season!</a:t>
            </a:r>
            <a:endParaRPr kumimoji="0" lang="en-US" sz="17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43" r="9276" b="15194"/>
          <a:stretch/>
        </p:blipFill>
        <p:spPr>
          <a:xfrm>
            <a:off x="9782105" y="1503227"/>
            <a:ext cx="1536468" cy="157979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9521304" y="3253105"/>
            <a:ext cx="205806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We are going through this pandemic together and reaching out to family and friends is important to support each other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74830" y="5451920"/>
            <a:ext cx="103556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Are you feeling anxious and are experiencing panic attacks during COVID-19? Call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811 (open 24 hours)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lvl="0" algn="ctr">
              <a:defRPr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talk to a professional. You can also make an appointment at your local clinic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575357" y="5356500"/>
            <a:ext cx="10954554" cy="0"/>
          </a:xfrm>
          <a:prstGeom prst="line">
            <a:avLst/>
          </a:prstGeom>
          <a:ln w="38100" cap="rnd" cmpd="sng" algn="ctr">
            <a:solidFill>
              <a:srgbClr val="27579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839658" y="1554822"/>
            <a:ext cx="6390" cy="3702948"/>
          </a:xfrm>
          <a:prstGeom prst="line">
            <a:avLst/>
          </a:prstGeom>
          <a:ln w="25400" cap="rnd" cmpd="sng" algn="ctr">
            <a:solidFill>
              <a:srgbClr val="2E6CA4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251824" y="1543791"/>
            <a:ext cx="6390" cy="3702948"/>
          </a:xfrm>
          <a:prstGeom prst="line">
            <a:avLst/>
          </a:prstGeom>
          <a:ln w="25400" cap="rnd" cmpd="sng" algn="ctr">
            <a:solidFill>
              <a:srgbClr val="2E6CA4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602889" y="1558133"/>
            <a:ext cx="6390" cy="3702948"/>
          </a:xfrm>
          <a:prstGeom prst="line">
            <a:avLst/>
          </a:prstGeom>
          <a:ln w="25400" cap="rnd" cmpd="sng" algn="ctr">
            <a:solidFill>
              <a:srgbClr val="2E6CA4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9544052" y="1560654"/>
            <a:ext cx="6390" cy="3702948"/>
          </a:xfrm>
          <a:prstGeom prst="line">
            <a:avLst/>
          </a:prstGeom>
          <a:ln w="25400" cap="rnd" cmpd="sng" algn="ctr">
            <a:solidFill>
              <a:srgbClr val="2E6CA4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657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26858" y="799880"/>
            <a:ext cx="10972800" cy="5537125"/>
          </a:xfrm>
          <a:prstGeom prst="round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80715" y="318294"/>
            <a:ext cx="10058400" cy="111573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MANAGING ALCOHOL WITHDRAWAL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DURING COVID-19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                                                                                            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23" t="16162" r="63377" b="27811"/>
          <a:stretch/>
        </p:blipFill>
        <p:spPr>
          <a:xfrm>
            <a:off x="9990189" y="1515604"/>
            <a:ext cx="1180243" cy="18597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9" t="19086" r="9697" b="20731"/>
          <a:stretch/>
        </p:blipFill>
        <p:spPr>
          <a:xfrm>
            <a:off x="7477162" y="1986166"/>
            <a:ext cx="2094199" cy="8958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3" t="22095" r="11651" b="32317"/>
          <a:stretch/>
        </p:blipFill>
        <p:spPr>
          <a:xfrm>
            <a:off x="2981254" y="1799674"/>
            <a:ext cx="2148936" cy="12688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011"/>
          <a:stretch/>
        </p:blipFill>
        <p:spPr>
          <a:xfrm>
            <a:off x="5409197" y="1482254"/>
            <a:ext cx="2038871" cy="175318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1" r="7215" b="21880"/>
          <a:stretch/>
        </p:blipFill>
        <p:spPr>
          <a:xfrm>
            <a:off x="658123" y="1421768"/>
            <a:ext cx="1850065" cy="168616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68671" y="3235436"/>
            <a:ext cx="2278526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If you drink heavily, drinking less or not at all may make you feel sick and could possibly lead to serious health problems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21388" y="3239820"/>
            <a:ext cx="2514235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If you have a fast or irregular heartbeat, you start to vomit or have diarrhea, have sweats, chills or start to shake you need to call a doctor or </a:t>
            </a: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811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45871" y="3235436"/>
            <a:ext cx="223963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If you start to see or hear things that are not there, you need to call </a:t>
            </a: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911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These symptoms are dangerous, possibly life threatening, and you need to get help immediately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477162" y="3253105"/>
            <a:ext cx="206313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Slowly reduce the amount of alcohol you drink over time with guidance from a doctor or wellness worker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80715" y="5537294"/>
            <a:ext cx="103556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It’s important to recognize the signs of alcohol withdrawal in yourself or others.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If you want to cut back or quit, call your local clinic.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here are supports to help you do this safely.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521304" y="3253105"/>
            <a:ext cx="2058069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When looking to cut back or quit drinking, there are medications that can help with cravings. Call your doctor to discuss these options </a:t>
            </a:r>
          </a:p>
        </p:txBody>
      </p:sp>
      <p:cxnSp>
        <p:nvCxnSpPr>
          <p:cNvPr id="18" name="Straight Connector 17"/>
          <p:cNvCxnSpPr/>
          <p:nvPr/>
        </p:nvCxnSpPr>
        <p:spPr>
          <a:xfrm flipH="1" flipV="1">
            <a:off x="706876" y="5431169"/>
            <a:ext cx="10806078" cy="21793"/>
          </a:xfrm>
          <a:prstGeom prst="line">
            <a:avLst/>
          </a:prstGeom>
          <a:ln w="38100" cap="rnd" cmpd="sng" algn="ctr">
            <a:solidFill>
              <a:srgbClr val="27579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837878" y="1568692"/>
            <a:ext cx="6390" cy="3702948"/>
          </a:xfrm>
          <a:prstGeom prst="line">
            <a:avLst/>
          </a:prstGeom>
          <a:ln w="25400" cap="rnd" cmpd="sng" algn="ctr">
            <a:solidFill>
              <a:srgbClr val="2E6CA4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65821" y="1579886"/>
            <a:ext cx="6390" cy="3702948"/>
          </a:xfrm>
          <a:prstGeom prst="line">
            <a:avLst/>
          </a:prstGeom>
          <a:ln w="25400" cap="rnd" cmpd="sng" algn="ctr">
            <a:solidFill>
              <a:srgbClr val="2E6CA4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430705" y="1609890"/>
            <a:ext cx="6390" cy="3702948"/>
          </a:xfrm>
          <a:prstGeom prst="line">
            <a:avLst/>
          </a:prstGeom>
          <a:ln w="25400" cap="rnd" cmpd="sng" algn="ctr">
            <a:solidFill>
              <a:srgbClr val="2E6CA4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578308" y="1609890"/>
            <a:ext cx="6390" cy="3702948"/>
          </a:xfrm>
          <a:prstGeom prst="line">
            <a:avLst/>
          </a:prstGeom>
          <a:ln w="25400" cap="rnd" cmpd="sng" algn="ctr">
            <a:solidFill>
              <a:srgbClr val="2E6CA4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3985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26857" y="799881"/>
            <a:ext cx="11069511" cy="5497552"/>
          </a:xfrm>
          <a:prstGeom prst="roundRect">
            <a:avLst/>
          </a:prstGeom>
          <a:noFill/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84423" y="395514"/>
            <a:ext cx="10058400" cy="1115736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DANGER OF PARTYING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DURING </a:t>
            </a:r>
            <a:r>
              <a:rPr lang="en-US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COVID-19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92" r="27479" b="22319"/>
          <a:stretch/>
        </p:blipFill>
        <p:spPr>
          <a:xfrm>
            <a:off x="865796" y="1585649"/>
            <a:ext cx="1484432" cy="14534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9" t="2521" r="5631" b="13738"/>
          <a:stretch/>
        </p:blipFill>
        <p:spPr>
          <a:xfrm>
            <a:off x="5049382" y="1741571"/>
            <a:ext cx="1217671" cy="117312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34" t="12167" r="15099" b="24236"/>
          <a:stretch/>
        </p:blipFill>
        <p:spPr>
          <a:xfrm>
            <a:off x="7187509" y="1635733"/>
            <a:ext cx="1315944" cy="124601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959360" y="3039061"/>
            <a:ext cx="1733321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Stay home and avoid </a:t>
            </a:r>
          </a:p>
          <a:p>
            <a:pPr algn="ctr"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visiting loved </a:t>
            </a:r>
            <a:r>
              <a:rPr lang="en-US" sz="17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ones. If you’ve been drinking, do not drive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7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79362" y="5149845"/>
            <a:ext cx="86584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If you see someone hosting a party or large gathering and want to report it, </a:t>
            </a:r>
            <a:r>
              <a:rPr lang="en-US" sz="2400" noProof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 the RCMP non-emergency line at: 310-7267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2989" y="3170862"/>
            <a:ext cx="16323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Young and healthy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people are not immune!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42180" y="3163765"/>
            <a:ext cx="184341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7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Partying puts you and others at risk.</a:t>
            </a:r>
          </a:p>
          <a:p>
            <a:pPr algn="ctr">
              <a:defRPr/>
            </a:pPr>
            <a:r>
              <a:rPr lang="en-US" sz="17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Sharing cups/bottles or cigarettes/vapes is dangerous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66128" y="3236436"/>
            <a:ext cx="186363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Keep in touch with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family and friends over the phone or online 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 flipV="1">
            <a:off x="710584" y="4921242"/>
            <a:ext cx="10806078" cy="21793"/>
          </a:xfrm>
          <a:prstGeom prst="line">
            <a:avLst/>
          </a:prstGeom>
          <a:ln w="38100" cap="rnd" cmpd="sng" algn="ctr">
            <a:solidFill>
              <a:srgbClr val="7030A0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2521880" y="1668826"/>
            <a:ext cx="4342" cy="2871369"/>
          </a:xfrm>
          <a:prstGeom prst="line">
            <a:avLst/>
          </a:prstGeom>
          <a:ln w="25400" cap="rnd" cmpd="sng" algn="ctr">
            <a:solidFill>
              <a:srgbClr val="7030A0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511874" y="1675954"/>
            <a:ext cx="38451" cy="2870291"/>
          </a:xfrm>
          <a:prstGeom prst="line">
            <a:avLst/>
          </a:prstGeom>
          <a:ln w="25400" cap="rnd" cmpd="sng" algn="ctr">
            <a:solidFill>
              <a:srgbClr val="7030A0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696652" y="1668826"/>
            <a:ext cx="5870" cy="2871369"/>
          </a:xfrm>
          <a:prstGeom prst="line">
            <a:avLst/>
          </a:prstGeom>
          <a:ln w="25400" cap="rnd" cmpd="sng" algn="ctr">
            <a:solidFill>
              <a:srgbClr val="7030A0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77" r="19670" b="18604"/>
          <a:stretch/>
        </p:blipFill>
        <p:spPr>
          <a:xfrm>
            <a:off x="2715363" y="1668826"/>
            <a:ext cx="1633285" cy="1212922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>
          <a:xfrm>
            <a:off x="9014863" y="1708625"/>
            <a:ext cx="5870" cy="2871369"/>
          </a:xfrm>
          <a:prstGeom prst="line">
            <a:avLst/>
          </a:prstGeom>
          <a:ln w="25400" cap="rnd" cmpd="sng" algn="ctr">
            <a:solidFill>
              <a:srgbClr val="7030A0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55" t="22054" r="46307" b="34848"/>
          <a:stretch/>
        </p:blipFill>
        <p:spPr>
          <a:xfrm>
            <a:off x="9565828" y="1671297"/>
            <a:ext cx="1849156" cy="1348672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9257077" y="3097148"/>
            <a:ext cx="190998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Alcohol affects your immune system by reducing its ability to defend against infections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23090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434</Words>
  <Application>Microsoft Office PowerPoint</Application>
  <PresentationFormat>Widescreen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Government of Saskatchewan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Yashim, Rebecca CP-JU</dc:creator>
  <cp:lastModifiedBy>Marlene Dray</cp:lastModifiedBy>
  <cp:revision>10</cp:revision>
  <dcterms:created xsi:type="dcterms:W3CDTF">2020-04-27T20:37:40Z</dcterms:created>
  <dcterms:modified xsi:type="dcterms:W3CDTF">2020-08-05T18:13:19Z</dcterms:modified>
</cp:coreProperties>
</file>